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9" r:id="rId5"/>
    <p:sldId id="256" r:id="rId6"/>
    <p:sldId id="257" r:id="rId7"/>
    <p:sldId id="260" r:id="rId8"/>
    <p:sldId id="264" r:id="rId9"/>
    <p:sldId id="261" r:id="rId10"/>
    <p:sldId id="266" r:id="rId11"/>
    <p:sldId id="263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4F0"/>
    <a:srgbClr val="64B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D86E62-CDB3-4054-B815-1E0D0C17868E}" v="389" dt="2019-08-27T01:38:45.6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90"/>
  </p:normalViewPr>
  <p:slideViewPr>
    <p:cSldViewPr snapToGrid="0" snapToObjects="1">
      <p:cViewPr varScale="1">
        <p:scale>
          <a:sx n="114" d="100"/>
          <a:sy n="114" d="100"/>
        </p:scale>
        <p:origin x="4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n, Margarita" userId="b7227651-385e-4bd8-b9ff-1881b557aaa6" providerId="ADAL" clId="{4AD86E62-CDB3-4054-B815-1E0D0C17868E}"/>
    <pc:docChg chg="undo custSel addSld delSld modSld sldOrd">
      <pc:chgData name="Lynn, Margarita" userId="b7227651-385e-4bd8-b9ff-1881b557aaa6" providerId="ADAL" clId="{4AD86E62-CDB3-4054-B815-1E0D0C17868E}" dt="2019-08-27T01:38:45.698" v="633"/>
      <pc:docMkLst>
        <pc:docMk/>
      </pc:docMkLst>
      <pc:sldChg chg="modSp modAnim">
        <pc:chgData name="Lynn, Margarita" userId="b7227651-385e-4bd8-b9ff-1881b557aaa6" providerId="ADAL" clId="{4AD86E62-CDB3-4054-B815-1E0D0C17868E}" dt="2019-08-27T01:32:50.280" v="613" actId="20577"/>
        <pc:sldMkLst>
          <pc:docMk/>
          <pc:sldMk cId="2696270474" sldId="256"/>
        </pc:sldMkLst>
        <pc:spChg chg="mod">
          <ac:chgData name="Lynn, Margarita" userId="b7227651-385e-4bd8-b9ff-1881b557aaa6" providerId="ADAL" clId="{4AD86E62-CDB3-4054-B815-1E0D0C17868E}" dt="2019-08-26T22:44:55.206" v="192" actId="1076"/>
          <ac:spMkLst>
            <pc:docMk/>
            <pc:sldMk cId="2696270474" sldId="256"/>
            <ac:spMk id="2" creationId="{2953FE25-9627-8244-A01C-298CC6ACECAD}"/>
          </ac:spMkLst>
        </pc:spChg>
        <pc:spChg chg="mod">
          <ac:chgData name="Lynn, Margarita" userId="b7227651-385e-4bd8-b9ff-1881b557aaa6" providerId="ADAL" clId="{4AD86E62-CDB3-4054-B815-1E0D0C17868E}" dt="2019-08-27T01:32:50.280" v="613" actId="20577"/>
          <ac:spMkLst>
            <pc:docMk/>
            <pc:sldMk cId="2696270474" sldId="256"/>
            <ac:spMk id="4" creationId="{E4194D13-7675-C840-A799-F60EB11B8CA3}"/>
          </ac:spMkLst>
        </pc:spChg>
      </pc:sldChg>
      <pc:sldChg chg="ord">
        <pc:chgData name="Lynn, Margarita" userId="b7227651-385e-4bd8-b9ff-1881b557aaa6" providerId="ADAL" clId="{4AD86E62-CDB3-4054-B815-1E0D0C17868E}" dt="2019-08-27T01:38:35.389" v="631"/>
        <pc:sldMkLst>
          <pc:docMk/>
          <pc:sldMk cId="3750666741" sldId="257"/>
        </pc:sldMkLst>
      </pc:sldChg>
      <pc:sldChg chg="del">
        <pc:chgData name="Lynn, Margarita" userId="b7227651-385e-4bd8-b9ff-1881b557aaa6" providerId="ADAL" clId="{4AD86E62-CDB3-4054-B815-1E0D0C17868E}" dt="2019-08-26T22:59:00.973" v="578" actId="2696"/>
        <pc:sldMkLst>
          <pc:docMk/>
          <pc:sldMk cId="3069332013" sldId="258"/>
        </pc:sldMkLst>
      </pc:sldChg>
      <pc:sldChg chg="modAnim">
        <pc:chgData name="Lynn, Margarita" userId="b7227651-385e-4bd8-b9ff-1881b557aaa6" providerId="ADAL" clId="{4AD86E62-CDB3-4054-B815-1E0D0C17868E}" dt="2019-08-26T23:02:29.655" v="595"/>
        <pc:sldMkLst>
          <pc:docMk/>
          <pc:sldMk cId="2499381766" sldId="259"/>
        </pc:sldMkLst>
      </pc:sldChg>
      <pc:sldChg chg="ord">
        <pc:chgData name="Lynn, Margarita" userId="b7227651-385e-4bd8-b9ff-1881b557aaa6" providerId="ADAL" clId="{4AD86E62-CDB3-4054-B815-1E0D0C17868E}" dt="2019-08-27T01:38:38.147" v="632"/>
        <pc:sldMkLst>
          <pc:docMk/>
          <pc:sldMk cId="847154832" sldId="260"/>
        </pc:sldMkLst>
      </pc:sldChg>
      <pc:sldChg chg="modSp">
        <pc:chgData name="Lynn, Margarita" userId="b7227651-385e-4bd8-b9ff-1881b557aaa6" providerId="ADAL" clId="{4AD86E62-CDB3-4054-B815-1E0D0C17868E}" dt="2019-08-26T22:48:06.682" v="344" actId="20577"/>
        <pc:sldMkLst>
          <pc:docMk/>
          <pc:sldMk cId="2911326522" sldId="261"/>
        </pc:sldMkLst>
        <pc:spChg chg="mod">
          <ac:chgData name="Lynn, Margarita" userId="b7227651-385e-4bd8-b9ff-1881b557aaa6" providerId="ADAL" clId="{4AD86E62-CDB3-4054-B815-1E0D0C17868E}" dt="2019-08-26T22:48:06.682" v="344" actId="20577"/>
          <ac:spMkLst>
            <pc:docMk/>
            <pc:sldMk cId="2911326522" sldId="261"/>
            <ac:spMk id="4" creationId="{E4194D13-7675-C840-A799-F60EB11B8CA3}"/>
          </ac:spMkLst>
        </pc:spChg>
      </pc:sldChg>
      <pc:sldChg chg="del">
        <pc:chgData name="Lynn, Margarita" userId="b7227651-385e-4bd8-b9ff-1881b557aaa6" providerId="ADAL" clId="{4AD86E62-CDB3-4054-B815-1E0D0C17868E}" dt="2019-08-26T22:48:20.857" v="345" actId="2696"/>
        <pc:sldMkLst>
          <pc:docMk/>
          <pc:sldMk cId="3259177330" sldId="262"/>
        </pc:sldMkLst>
      </pc:sldChg>
      <pc:sldChg chg="ord">
        <pc:chgData name="Lynn, Margarita" userId="b7227651-385e-4bd8-b9ff-1881b557aaa6" providerId="ADAL" clId="{4AD86E62-CDB3-4054-B815-1E0D0C17868E}" dt="2019-08-26T22:58:39.844" v="577"/>
        <pc:sldMkLst>
          <pc:docMk/>
          <pc:sldMk cId="4012474141" sldId="263"/>
        </pc:sldMkLst>
      </pc:sldChg>
      <pc:sldChg chg="ord">
        <pc:chgData name="Lynn, Margarita" userId="b7227651-385e-4bd8-b9ff-1881b557aaa6" providerId="ADAL" clId="{4AD86E62-CDB3-4054-B815-1E0D0C17868E}" dt="2019-08-27T01:38:45.698" v="633"/>
        <pc:sldMkLst>
          <pc:docMk/>
          <pc:sldMk cId="1458028168" sldId="264"/>
        </pc:sldMkLst>
      </pc:sldChg>
      <pc:sldChg chg="addSp delSp modSp add ord">
        <pc:chgData name="Lynn, Margarita" userId="b7227651-385e-4bd8-b9ff-1881b557aaa6" providerId="ADAL" clId="{4AD86E62-CDB3-4054-B815-1E0D0C17868E}" dt="2019-08-27T01:37:54.779" v="630" actId="1076"/>
        <pc:sldMkLst>
          <pc:docMk/>
          <pc:sldMk cId="3891531265" sldId="266"/>
        </pc:sldMkLst>
        <pc:spChg chg="del">
          <ac:chgData name="Lynn, Margarita" userId="b7227651-385e-4bd8-b9ff-1881b557aaa6" providerId="ADAL" clId="{4AD86E62-CDB3-4054-B815-1E0D0C17868E}" dt="2019-08-26T22:47:41.004" v="297" actId="478"/>
          <ac:spMkLst>
            <pc:docMk/>
            <pc:sldMk cId="3891531265" sldId="266"/>
            <ac:spMk id="2" creationId="{1EDEA4F2-F726-4946-B989-C73F36FE8E9E}"/>
          </ac:spMkLst>
        </pc:spChg>
        <pc:spChg chg="add del mod">
          <ac:chgData name="Lynn, Margarita" userId="b7227651-385e-4bd8-b9ff-1881b557aaa6" providerId="ADAL" clId="{4AD86E62-CDB3-4054-B815-1E0D0C17868E}" dt="2019-08-27T01:37:35.116" v="624" actId="478"/>
          <ac:spMkLst>
            <pc:docMk/>
            <pc:sldMk cId="3891531265" sldId="266"/>
            <ac:spMk id="3" creationId="{501D9ECA-C1E3-45B9-8D30-059C63A72693}"/>
          </ac:spMkLst>
        </pc:spChg>
        <pc:spChg chg="add mod">
          <ac:chgData name="Lynn, Margarita" userId="b7227651-385e-4bd8-b9ff-1881b557aaa6" providerId="ADAL" clId="{4AD86E62-CDB3-4054-B815-1E0D0C17868E}" dt="2019-08-27T01:37:41.589" v="628" actId="27636"/>
          <ac:spMkLst>
            <pc:docMk/>
            <pc:sldMk cId="3891531265" sldId="266"/>
            <ac:spMk id="5" creationId="{EDC40AF8-7EDA-4A45-8F4C-9103332D7747}"/>
          </ac:spMkLst>
        </pc:spChg>
        <pc:spChg chg="add del mod">
          <ac:chgData name="Lynn, Margarita" userId="b7227651-385e-4bd8-b9ff-1881b557aaa6" providerId="ADAL" clId="{4AD86E62-CDB3-4054-B815-1E0D0C17868E}" dt="2019-08-26T22:49:26.109" v="351" actId="931"/>
          <ac:spMkLst>
            <pc:docMk/>
            <pc:sldMk cId="3891531265" sldId="266"/>
            <ac:spMk id="6" creationId="{89C6A291-BB0F-4CE2-AC37-E140C0869AC8}"/>
          </ac:spMkLst>
        </pc:spChg>
        <pc:spChg chg="add del mod">
          <ac:chgData name="Lynn, Margarita" userId="b7227651-385e-4bd8-b9ff-1881b557aaa6" providerId="ADAL" clId="{4AD86E62-CDB3-4054-B815-1E0D0C17868E}" dt="2019-08-27T01:37:30.915" v="623" actId="478"/>
          <ac:spMkLst>
            <pc:docMk/>
            <pc:sldMk cId="3891531265" sldId="266"/>
            <ac:spMk id="7" creationId="{43C61568-DE81-482E-8E3E-A316D22EAD3B}"/>
          </ac:spMkLst>
        </pc:spChg>
        <pc:picChg chg="add del mod">
          <ac:chgData name="Lynn, Margarita" userId="b7227651-385e-4bd8-b9ff-1881b557aaa6" providerId="ADAL" clId="{4AD86E62-CDB3-4054-B815-1E0D0C17868E}" dt="2019-08-26T22:49:28.520" v="352" actId="478"/>
          <ac:picMkLst>
            <pc:docMk/>
            <pc:sldMk cId="3891531265" sldId="266"/>
            <ac:picMk id="4" creationId="{6AF2C1B3-D10F-4809-AF39-CB452F758919}"/>
          </ac:picMkLst>
        </pc:picChg>
        <pc:picChg chg="add mod">
          <ac:chgData name="Lynn, Margarita" userId="b7227651-385e-4bd8-b9ff-1881b557aaa6" providerId="ADAL" clId="{4AD86E62-CDB3-4054-B815-1E0D0C17868E}" dt="2019-08-27T01:37:54.779" v="630" actId="1076"/>
          <ac:picMkLst>
            <pc:docMk/>
            <pc:sldMk cId="3891531265" sldId="266"/>
            <ac:picMk id="9" creationId="{B6B9059B-F7FD-4336-A39C-A15ABA33E36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rrieta.k12.ca.us/Domain/2182" TargetMode="External"/><Relationship Id="rId2" Type="http://schemas.openxmlformats.org/officeDocument/2006/relationships/hyperlink" Target="mailto:mlynn@Murrieta.k12.ca.u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8F8DD-5D04-8B4A-AE58-AF5F229E0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/>
              <a:t>Spanish I and III CLASSES</a:t>
            </a:r>
            <a:br>
              <a:rPr lang="en-US" sz="4800" dirty="0"/>
            </a:b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3B913-7244-B449-AF42-0DCA9D0AE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511300"/>
            <a:ext cx="9603275" cy="4419600"/>
          </a:xfrm>
        </p:spPr>
        <p:txBody>
          <a:bodyPr>
            <a:normAutofit lnSpcReduction="10000"/>
          </a:bodyPr>
          <a:lstStyle/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2000" dirty="0"/>
              <a:t>Course Overview</a:t>
            </a:r>
          </a:p>
          <a:p>
            <a:pPr lvl="2"/>
            <a:r>
              <a:rPr lang="en-US" sz="2000" dirty="0"/>
              <a:t>100% immersion in the target language </a:t>
            </a:r>
          </a:p>
          <a:p>
            <a:pPr lvl="2"/>
            <a:r>
              <a:rPr lang="en-US" sz="2000" dirty="0"/>
              <a:t>Practice speaking in the circle</a:t>
            </a:r>
          </a:p>
          <a:p>
            <a:pPr lvl="2"/>
            <a:r>
              <a:rPr lang="en-US" sz="2000" dirty="0"/>
              <a:t>Practice writing, reading, and listening at desks</a:t>
            </a:r>
          </a:p>
          <a:p>
            <a:pPr marL="457200" lvl="1" indent="0">
              <a:buClr>
                <a:srgbClr val="B71E42"/>
              </a:buClr>
              <a:buNone/>
            </a:pPr>
            <a:r>
              <a:rPr lang="en-US" sz="2000" dirty="0">
                <a:solidFill>
                  <a:prstClr val="black"/>
                </a:solidFill>
              </a:rPr>
              <a:t>Student Expectations</a:t>
            </a:r>
          </a:p>
          <a:p>
            <a:pPr lvl="2">
              <a:buClr>
                <a:srgbClr val="B71E42"/>
              </a:buClr>
            </a:pPr>
            <a:r>
              <a:rPr lang="en-US" sz="2000" dirty="0">
                <a:solidFill>
                  <a:prstClr val="black"/>
                </a:solidFill>
              </a:rPr>
              <a:t>Be Active Participants </a:t>
            </a:r>
          </a:p>
          <a:p>
            <a:pPr lvl="2">
              <a:buClr>
                <a:srgbClr val="B71E42"/>
              </a:buClr>
            </a:pPr>
            <a:r>
              <a:rPr lang="en-US" sz="2000" dirty="0">
                <a:solidFill>
                  <a:prstClr val="black"/>
                </a:solidFill>
              </a:rPr>
              <a:t>Give an honest effort when participating</a:t>
            </a:r>
          </a:p>
          <a:p>
            <a:pPr lvl="2">
              <a:buClr>
                <a:srgbClr val="B71E42"/>
              </a:buClr>
            </a:pPr>
            <a:r>
              <a:rPr lang="en-US" sz="2000" dirty="0">
                <a:solidFill>
                  <a:prstClr val="black"/>
                </a:solidFill>
              </a:rPr>
              <a:t>Be open to mistakes because you learn from your mistakes </a:t>
            </a:r>
          </a:p>
          <a:p>
            <a:pPr lvl="2">
              <a:buClr>
                <a:srgbClr val="B71E42"/>
              </a:buClr>
            </a:pPr>
            <a:r>
              <a:rPr lang="en-US" sz="2000" dirty="0">
                <a:solidFill>
                  <a:prstClr val="black"/>
                </a:solidFill>
              </a:rPr>
              <a:t>It is NOT ok to quit, refuse to try or discourage others from trying</a:t>
            </a:r>
          </a:p>
          <a:p>
            <a:pPr marL="914400" lvl="2" indent="0">
              <a:buClr>
                <a:srgbClr val="B71E42"/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8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3FE25-9627-8244-A01C-298CC6ACE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5789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GRADING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94D13-7675-C840-A799-F60EB11B8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830296"/>
            <a:ext cx="9603275" cy="4765161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800" dirty="0"/>
              <a:t>Modes of Communication</a:t>
            </a:r>
          </a:p>
          <a:p>
            <a:pPr lvl="2"/>
            <a:r>
              <a:rPr lang="en-US" sz="2000" dirty="0"/>
              <a:t>Interpretive Reading-one-way communication – 18%</a:t>
            </a:r>
          </a:p>
          <a:p>
            <a:pPr lvl="2"/>
            <a:r>
              <a:rPr lang="en-US" sz="2000" dirty="0"/>
              <a:t>Interpretive Listening -one-way communication – 18%</a:t>
            </a:r>
          </a:p>
          <a:p>
            <a:pPr lvl="2"/>
            <a:r>
              <a:rPr lang="en-US" sz="2000" dirty="0"/>
              <a:t>Presentational Writing -one-way communication – 18%</a:t>
            </a:r>
          </a:p>
          <a:p>
            <a:pPr lvl="2"/>
            <a:r>
              <a:rPr lang="en-US" sz="2000" dirty="0"/>
              <a:t>Presentational (one-way communication) and Interpersonal Communication (two-way communication) Speaking – 20% </a:t>
            </a:r>
          </a:p>
          <a:p>
            <a:pPr lvl="2"/>
            <a:r>
              <a:rPr lang="en-US" sz="2000" dirty="0"/>
              <a:t>Practice &amp; classwork– 6%</a:t>
            </a:r>
          </a:p>
          <a:p>
            <a:pPr lvl="2"/>
            <a:r>
              <a:rPr lang="en-US" sz="2000" dirty="0"/>
              <a:t>Final – 20%: Reading (5%), Listening (5%), Writing (5%), &amp; Speaking (5%)</a:t>
            </a:r>
          </a:p>
          <a:p>
            <a:pPr lvl="2"/>
            <a:endParaRPr lang="en-US" sz="2000" dirty="0"/>
          </a:p>
          <a:p>
            <a:pPr marL="914400" lvl="2" indent="0">
              <a:buNone/>
            </a:pPr>
            <a:r>
              <a:rPr lang="en-US" sz="2000" dirty="0"/>
              <a:t>STUDENTS CAN REDO ANY ASSESSMENT BUT MOST COME TO TUTORING AFTTER SCHOOL OR DURING PRIDE PERIOD!!!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27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95B22-B1B1-1345-B244-6BC101D8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804519"/>
            <a:ext cx="9603275" cy="1049235"/>
          </a:xfrm>
        </p:spPr>
        <p:txBody>
          <a:bodyPr/>
          <a:lstStyle/>
          <a:p>
            <a:r>
              <a:rPr lang="en-US" dirty="0"/>
              <a:t>Novice LOW/MID/HIGH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688778-0E0F-C142-A2B1-B39B08DAD3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388" y="1927478"/>
            <a:ext cx="4027639" cy="415350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210194-C9CA-D441-A3C6-E7735FD31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195" y="1977272"/>
            <a:ext cx="3428040" cy="41037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1DA347-96D6-9148-9A7F-8C975B4C8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420" y="1927478"/>
            <a:ext cx="3546380" cy="415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6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E1AF0-7D11-0241-92F7-6512DD98E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LOW/MID/HIGH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6805FDC-AF7B-3A4A-A71A-4BD87226C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928" y="1941562"/>
            <a:ext cx="3741535" cy="4190112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2D223F-841F-0A4D-873B-5EA1E8C85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383" y="1978389"/>
            <a:ext cx="3476338" cy="41164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3F2CEC-7F24-8A4D-A396-214AF587A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677" y="1934487"/>
            <a:ext cx="3627077" cy="419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5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3FE25-9627-8244-A01C-298CC6ACE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0"/>
            <a:ext cx="9603275" cy="1049235"/>
          </a:xfrm>
        </p:spPr>
        <p:txBody>
          <a:bodyPr>
            <a:normAutofit/>
          </a:bodyPr>
          <a:lstStyle/>
          <a:p>
            <a:pPr algn="ctr"/>
            <a:endParaRPr lang="en-US" sz="4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94D13-7675-C840-A799-F60EB11B8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AF25D2-D51D-4567-9A0D-95AEC56D7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269" y="-450574"/>
            <a:ext cx="12404034" cy="730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28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3FE25-9627-8244-A01C-298CC6ACE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298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GRADING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94D13-7675-C840-A799-F60EB11B8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079054"/>
            <a:ext cx="11569699" cy="490264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following metrics will be used for all modes of communication: </a:t>
            </a:r>
          </a:p>
          <a:p>
            <a:r>
              <a:rPr lang="en-US" dirty="0"/>
              <a:t>4:  Exceeds expectations </a:t>
            </a:r>
          </a:p>
          <a:p>
            <a:r>
              <a:rPr lang="en-US" dirty="0"/>
              <a:t>Student has demonstrated mastery of the standards/learning target and exceeded the expected level of performance.  Student is using the learning in novel ways. </a:t>
            </a:r>
          </a:p>
          <a:p>
            <a:r>
              <a:rPr lang="en-US" dirty="0"/>
              <a:t>3:  Meets expectations </a:t>
            </a:r>
          </a:p>
          <a:p>
            <a:r>
              <a:rPr lang="en-US" dirty="0"/>
              <a:t>Student has demonstrated mastery of the standards/learning target and met the expected level of performance.   </a:t>
            </a:r>
          </a:p>
          <a:p>
            <a:r>
              <a:rPr lang="en-US" dirty="0"/>
              <a:t>2:  Approaching expectations </a:t>
            </a:r>
          </a:p>
          <a:p>
            <a:r>
              <a:rPr lang="en-US" dirty="0"/>
              <a:t>Student has demonstrated some mastery of the standards/learning target but has some work to do to meet the expected level of performance.   </a:t>
            </a:r>
          </a:p>
          <a:p>
            <a:r>
              <a:rPr lang="en-US" dirty="0"/>
              <a:t>1:  Not enough evidence that student has met expectations </a:t>
            </a:r>
          </a:p>
          <a:p>
            <a:r>
              <a:rPr lang="en-US" dirty="0"/>
              <a:t>Student has demonstrated only partial/minimal mastery of standards/learning targets.  </a:t>
            </a:r>
          </a:p>
          <a:p>
            <a:r>
              <a:rPr lang="en-US" dirty="0"/>
              <a:t>0:  No evidence has been provided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32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C40AF8-7EDA-4A45-8F4C-9103332D7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04" y="1129512"/>
            <a:ext cx="6730482" cy="3543156"/>
          </a:xfrm>
        </p:spPr>
        <p:txBody>
          <a:bodyPr>
            <a:normAutofit/>
          </a:bodyPr>
          <a:lstStyle/>
          <a:p>
            <a:r>
              <a:rPr lang="en-US" dirty="0"/>
              <a:t>1 = Novice Low &amp; Novice Mid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2 = Novice High and Inter. 1</a:t>
            </a:r>
            <a:br>
              <a:rPr lang="en-US" dirty="0"/>
            </a:br>
            <a:br>
              <a:rPr lang="en-US" dirty="0"/>
            </a:br>
            <a:r>
              <a:rPr lang="en-US" dirty="0"/>
              <a:t>3 = Intermediate 2</a:t>
            </a:r>
            <a:br>
              <a:rPr lang="en-US" dirty="0"/>
            </a:br>
            <a:br>
              <a:rPr lang="en-US" dirty="0"/>
            </a:br>
            <a:r>
              <a:rPr lang="en-US" dirty="0"/>
              <a:t>4 = Intermediate 3 &amp; 4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6B9059B-F7FD-4336-A39C-A15ABA33E36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88" r="1888"/>
          <a:stretch>
            <a:fillRect/>
          </a:stretch>
        </p:blipFill>
        <p:spPr>
          <a:xfrm>
            <a:off x="7356540" y="38415"/>
            <a:ext cx="4257333" cy="5897253"/>
          </a:xfrm>
        </p:spPr>
      </p:pic>
    </p:spTree>
    <p:extLst>
      <p:ext uri="{BB962C8B-B14F-4D97-AF65-F5344CB8AC3E}">
        <p14:creationId xmlns:p14="http://schemas.microsoft.com/office/powerpoint/2010/main" val="3891531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3FE25-9627-8244-A01C-298CC6ACE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0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GRADING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94D13-7675-C840-A799-F60EB11B8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9704A0-57ED-4461-968E-043471D3C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87" y="675862"/>
            <a:ext cx="10840278" cy="513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74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02868-3BFC-45E6-B309-888C52C0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CONTACT INFORMATION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05E48-437D-4530-A719-9CF4372B7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EMAIL – </a:t>
            </a:r>
            <a:r>
              <a:rPr lang="en-US" sz="3200" dirty="0">
                <a:hlinkClick r:id="rId2"/>
              </a:rPr>
              <a:t>mlynn@Murrieta.k12.ca.us</a:t>
            </a:r>
            <a:endParaRPr lang="en-US" sz="3200" dirty="0"/>
          </a:p>
          <a:p>
            <a:r>
              <a:rPr lang="en-US" sz="3200" dirty="0"/>
              <a:t>PHONE - (951) 677-0568 ext.6251</a:t>
            </a:r>
          </a:p>
          <a:p>
            <a:r>
              <a:rPr lang="en-US" sz="3200" dirty="0" err="1"/>
              <a:t>Webiste</a:t>
            </a:r>
            <a:r>
              <a:rPr lang="en-US" sz="3200" dirty="0"/>
              <a:t> for syllabus </a:t>
            </a:r>
            <a:r>
              <a:rPr lang="en-US" sz="3200" dirty="0">
                <a:hlinkClick r:id="rId3"/>
              </a:rPr>
              <a:t>https://www.murrieta.k12.ca.us/Domain/2182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971759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467D1D23CB9F458BB20B00C82B1125" ma:contentTypeVersion="27" ma:contentTypeDescription="Create a new document." ma:contentTypeScope="" ma:versionID="3cf6e2d81a8a616efbda94435cef6ec6">
  <xsd:schema xmlns:xsd="http://www.w3.org/2001/XMLSchema" xmlns:xs="http://www.w3.org/2001/XMLSchema" xmlns:p="http://schemas.microsoft.com/office/2006/metadata/properties" xmlns:ns3="b633a3ec-406e-4e7a-8bbe-3a538e4af2aa" xmlns:ns4="592eb982-1f16-498b-b743-f668a34a6f3a" targetNamespace="http://schemas.microsoft.com/office/2006/metadata/properties" ma:root="true" ma:fieldsID="d91abf3c6e95da1cabfba19251f068ab" ns3:_="" ns4:_="">
    <xsd:import namespace="b633a3ec-406e-4e7a-8bbe-3a538e4af2aa"/>
    <xsd:import namespace="592eb982-1f16-498b-b743-f668a34a6f3a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3a3ec-406e-4e7a-8bbe-3a538e4af2aa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chers" ma:index="1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9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1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7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9" nillable="true" ma:displayName="MediaServiceLocation" ma:internalName="MediaServiceLocation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2eb982-1f16-498b-b743-f668a34a6f3a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b633a3ec-406e-4e7a-8bbe-3a538e4af2aa">
      <UserInfo>
        <DisplayName/>
        <AccountId xsi:nil="true"/>
        <AccountType/>
      </UserInfo>
    </Owner>
    <AppVersion xmlns="b633a3ec-406e-4e7a-8bbe-3a538e4af2aa" xsi:nil="true"/>
    <DefaultSectionNames xmlns="b633a3ec-406e-4e7a-8bbe-3a538e4af2aa" xsi:nil="true"/>
    <Invited_Students xmlns="b633a3ec-406e-4e7a-8bbe-3a538e4af2aa" xsi:nil="true"/>
    <Self_Registration_Enabled xmlns="b633a3ec-406e-4e7a-8bbe-3a538e4af2aa" xsi:nil="true"/>
    <Students xmlns="b633a3ec-406e-4e7a-8bbe-3a538e4af2aa">
      <UserInfo>
        <DisplayName/>
        <AccountId xsi:nil="true"/>
        <AccountType/>
      </UserInfo>
    </Students>
    <Student_Groups xmlns="b633a3ec-406e-4e7a-8bbe-3a538e4af2aa">
      <UserInfo>
        <DisplayName/>
        <AccountId xsi:nil="true"/>
        <AccountType/>
      </UserInfo>
    </Student_Groups>
    <Invited_Teachers xmlns="b633a3ec-406e-4e7a-8bbe-3a538e4af2aa" xsi:nil="true"/>
    <Is_Collaboration_Space_Locked xmlns="b633a3ec-406e-4e7a-8bbe-3a538e4af2aa" xsi:nil="true"/>
    <Teachers xmlns="b633a3ec-406e-4e7a-8bbe-3a538e4af2aa">
      <UserInfo>
        <DisplayName/>
        <AccountId xsi:nil="true"/>
        <AccountType/>
      </UserInfo>
    </Teachers>
    <Has_Teacher_Only_SectionGroup xmlns="b633a3ec-406e-4e7a-8bbe-3a538e4af2aa" xsi:nil="true"/>
    <NotebookType xmlns="b633a3ec-406e-4e7a-8bbe-3a538e4af2aa" xsi:nil="true"/>
    <FolderType xmlns="b633a3ec-406e-4e7a-8bbe-3a538e4af2aa" xsi:nil="true"/>
    <CultureName xmlns="b633a3ec-406e-4e7a-8bbe-3a538e4af2aa" xsi:nil="true"/>
  </documentManagement>
</p:properties>
</file>

<file path=customXml/itemProps1.xml><?xml version="1.0" encoding="utf-8"?>
<ds:datastoreItem xmlns:ds="http://schemas.openxmlformats.org/officeDocument/2006/customXml" ds:itemID="{6A7CA476-7C1D-4A04-A245-72B5DAC98D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33a3ec-406e-4e7a-8bbe-3a538e4af2aa"/>
    <ds:schemaRef ds:uri="592eb982-1f16-498b-b743-f668a34a6f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194036-898B-43C8-8B4E-233EB9EAA5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4848EF-2DD6-4E31-88E7-032C274F4C07}">
  <ds:schemaRefs>
    <ds:schemaRef ds:uri="http://schemas.microsoft.com/office/2006/metadata/properties"/>
    <ds:schemaRef ds:uri="http://schemas.microsoft.com/office/infopath/2007/PartnerControls"/>
    <ds:schemaRef ds:uri="b633a3ec-406e-4e7a-8bbe-3a538e4af2a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356</TotalTime>
  <Words>228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Gallery</vt:lpstr>
      <vt:lpstr>Spanish I and III CLASSES </vt:lpstr>
      <vt:lpstr>GRADING </vt:lpstr>
      <vt:lpstr>Novice LOW/MID/HIGH</vt:lpstr>
      <vt:lpstr>Intermediate LOW/MID/HIGH</vt:lpstr>
      <vt:lpstr>PowerPoint Presentation</vt:lpstr>
      <vt:lpstr>GRADING </vt:lpstr>
      <vt:lpstr>1 = Novice Low &amp; Novice Mid  2 = Novice High and Inter. 1  3 = Intermediate 2  4 = Intermediate 3 &amp; 4</vt:lpstr>
      <vt:lpstr>GRADING </vt:lpstr>
      <vt:lpstr>CONTACT INFORMATION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OWL classes</dc:title>
  <dc:creator>Sosa, Gabriela</dc:creator>
  <cp:lastModifiedBy>Lynn, Margarita</cp:lastModifiedBy>
  <cp:revision>16</cp:revision>
  <dcterms:created xsi:type="dcterms:W3CDTF">2018-08-25T17:48:29Z</dcterms:created>
  <dcterms:modified xsi:type="dcterms:W3CDTF">2019-08-27T01:38:54Z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0x01010081467D1D23CB9F458BB20B00C82B1125</vt:lpwstr>
  </property>
</Properties>
</file>